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2" strictFirstAndLastChars="0" saveSubsetFonts="1">
  <p:sldMasterIdLst>
    <p:sldMasterId id="2147483649" r:id="rId1"/>
  </p:sldMasterIdLst>
  <p:notesMasterIdLst>
    <p:notesMasterId r:id="rId7"/>
  </p:notesMasterIdLst>
  <p:handoutMasterIdLst>
    <p:handoutMasterId r:id="rId8"/>
  </p:handoutMasterIdLst>
  <p:sldIdLst>
    <p:sldId id="474" r:id="rId2"/>
    <p:sldId id="492" r:id="rId3"/>
    <p:sldId id="523" r:id="rId4"/>
    <p:sldId id="522" r:id="rId5"/>
    <p:sldId id="524" r:id="rId6"/>
  </p:sldIdLst>
  <p:sldSz cx="9144000" cy="6858000" type="screen4x3"/>
  <p:notesSz cx="7102475" cy="9388475"/>
  <p:defaultTextStyle>
    <a:defPPr>
      <a:defRPr lang="en-US"/>
    </a:defPPr>
    <a:lvl1pPr algn="l" rtl="0" eaLnBrk="0" fontAlgn="base" hangingPunct="0">
      <a:spcBef>
        <a:spcPct val="0"/>
      </a:spcBef>
      <a:spcAft>
        <a:spcPct val="0"/>
      </a:spcAft>
      <a:defRPr b="1" kern="1200">
        <a:solidFill>
          <a:schemeClr val="tx2"/>
        </a:solidFill>
        <a:latin typeface="Comic Sans MS" pitchFamily="66" charset="0"/>
        <a:ea typeface="+mn-ea"/>
        <a:cs typeface="+mn-cs"/>
      </a:defRPr>
    </a:lvl1pPr>
    <a:lvl2pPr marL="457200" algn="l" rtl="0" eaLnBrk="0" fontAlgn="base" hangingPunct="0">
      <a:spcBef>
        <a:spcPct val="0"/>
      </a:spcBef>
      <a:spcAft>
        <a:spcPct val="0"/>
      </a:spcAft>
      <a:defRPr b="1" kern="1200">
        <a:solidFill>
          <a:schemeClr val="tx2"/>
        </a:solidFill>
        <a:latin typeface="Comic Sans MS" pitchFamily="66" charset="0"/>
        <a:ea typeface="+mn-ea"/>
        <a:cs typeface="+mn-cs"/>
      </a:defRPr>
    </a:lvl2pPr>
    <a:lvl3pPr marL="914400" algn="l" rtl="0" eaLnBrk="0" fontAlgn="base" hangingPunct="0">
      <a:spcBef>
        <a:spcPct val="0"/>
      </a:spcBef>
      <a:spcAft>
        <a:spcPct val="0"/>
      </a:spcAft>
      <a:defRPr b="1" kern="1200">
        <a:solidFill>
          <a:schemeClr val="tx2"/>
        </a:solidFill>
        <a:latin typeface="Comic Sans MS" pitchFamily="66" charset="0"/>
        <a:ea typeface="+mn-ea"/>
        <a:cs typeface="+mn-cs"/>
      </a:defRPr>
    </a:lvl3pPr>
    <a:lvl4pPr marL="1371600" algn="l" rtl="0" eaLnBrk="0" fontAlgn="base" hangingPunct="0">
      <a:spcBef>
        <a:spcPct val="0"/>
      </a:spcBef>
      <a:spcAft>
        <a:spcPct val="0"/>
      </a:spcAft>
      <a:defRPr b="1" kern="1200">
        <a:solidFill>
          <a:schemeClr val="tx2"/>
        </a:solidFill>
        <a:latin typeface="Comic Sans MS" pitchFamily="66" charset="0"/>
        <a:ea typeface="+mn-ea"/>
        <a:cs typeface="+mn-cs"/>
      </a:defRPr>
    </a:lvl4pPr>
    <a:lvl5pPr marL="1828800" algn="l" rtl="0" eaLnBrk="0" fontAlgn="base" hangingPunct="0">
      <a:spcBef>
        <a:spcPct val="0"/>
      </a:spcBef>
      <a:spcAft>
        <a:spcPct val="0"/>
      </a:spcAft>
      <a:defRPr b="1" kern="1200">
        <a:solidFill>
          <a:schemeClr val="tx2"/>
        </a:solidFill>
        <a:latin typeface="Comic Sans MS" pitchFamily="66" charset="0"/>
        <a:ea typeface="+mn-ea"/>
        <a:cs typeface="+mn-cs"/>
      </a:defRPr>
    </a:lvl5pPr>
    <a:lvl6pPr marL="2286000" algn="l" defTabSz="914400" rtl="0" eaLnBrk="1" latinLnBrk="0" hangingPunct="1">
      <a:defRPr b="1" kern="1200">
        <a:solidFill>
          <a:schemeClr val="tx2"/>
        </a:solidFill>
        <a:latin typeface="Comic Sans MS" pitchFamily="66" charset="0"/>
        <a:ea typeface="+mn-ea"/>
        <a:cs typeface="+mn-cs"/>
      </a:defRPr>
    </a:lvl6pPr>
    <a:lvl7pPr marL="2743200" algn="l" defTabSz="914400" rtl="0" eaLnBrk="1" latinLnBrk="0" hangingPunct="1">
      <a:defRPr b="1" kern="1200">
        <a:solidFill>
          <a:schemeClr val="tx2"/>
        </a:solidFill>
        <a:latin typeface="Comic Sans MS" pitchFamily="66" charset="0"/>
        <a:ea typeface="+mn-ea"/>
        <a:cs typeface="+mn-cs"/>
      </a:defRPr>
    </a:lvl7pPr>
    <a:lvl8pPr marL="3200400" algn="l" defTabSz="914400" rtl="0" eaLnBrk="1" latinLnBrk="0" hangingPunct="1">
      <a:defRPr b="1" kern="1200">
        <a:solidFill>
          <a:schemeClr val="tx2"/>
        </a:solidFill>
        <a:latin typeface="Comic Sans MS" pitchFamily="66" charset="0"/>
        <a:ea typeface="+mn-ea"/>
        <a:cs typeface="+mn-cs"/>
      </a:defRPr>
    </a:lvl8pPr>
    <a:lvl9pPr marL="3657600" algn="l" defTabSz="914400" rtl="0" eaLnBrk="1" latinLnBrk="0" hangingPunct="1">
      <a:defRPr b="1" kern="1200">
        <a:solidFill>
          <a:schemeClr val="tx2"/>
        </a:solidFill>
        <a:latin typeface="Comic Sans MS" pitchFamily="66"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showPr>
  <p:clrMru>
    <a:srgbClr val="FFFFFF"/>
    <a:srgbClr val="000099"/>
    <a:srgbClr val="111111"/>
    <a:srgbClr val="008000"/>
    <a:srgbClr val="FF0000"/>
    <a:srgbClr val="009900"/>
    <a:srgbClr val="CC0000"/>
    <a:srgbClr val="FF006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vertBarState="minimized" horzBarState="maximized">
    <p:restoredLeft sz="0" autoAdjust="0"/>
    <p:restoredTop sz="80325" autoAdjust="0"/>
  </p:normalViewPr>
  <p:slideViewPr>
    <p:cSldViewPr>
      <p:cViewPr>
        <p:scale>
          <a:sx n="100" d="100"/>
          <a:sy n="100" d="100"/>
        </p:scale>
        <p:origin x="-42" y="1218"/>
      </p:cViewPr>
      <p:guideLst>
        <p:guide orient="horz" pos="2160"/>
        <p:guide pos="2880"/>
      </p:guideLst>
    </p:cSldViewPr>
  </p:slideViewPr>
  <p:outlineViewPr>
    <p:cViewPr>
      <p:scale>
        <a:sx n="33" d="100"/>
        <a:sy n="33" d="100"/>
      </p:scale>
      <p:origin x="0" y="0"/>
    </p:cViewPr>
  </p:outlineViewPr>
  <p:notesTextViewPr>
    <p:cViewPr>
      <p:scale>
        <a:sx n="200" d="100"/>
        <a:sy n="200" d="100"/>
      </p:scale>
      <p:origin x="0" y="0"/>
    </p:cViewPr>
  </p:notesTextViewPr>
  <p:sorterViewPr>
    <p:cViewPr>
      <p:scale>
        <a:sx n="100" d="100"/>
        <a:sy n="100" d="100"/>
      </p:scale>
      <p:origin x="0" y="0"/>
    </p:cViewPr>
  </p:sorterViewPr>
  <p:notesViewPr>
    <p:cSldViewPr>
      <p:cViewPr varScale="1">
        <p:scale>
          <a:sx n="61" d="100"/>
          <a:sy n="61" d="100"/>
        </p:scale>
        <p:origin x="-1668" y="-84"/>
      </p:cViewPr>
      <p:guideLst>
        <p:guide orient="horz" pos="2956"/>
        <p:guide pos="2237"/>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bwMode="auto">
          <a:xfrm>
            <a:off x="0" y="0"/>
            <a:ext cx="3099113" cy="461728"/>
          </a:xfrm>
          <a:prstGeom prst="rect">
            <a:avLst/>
          </a:prstGeom>
          <a:noFill/>
          <a:ln>
            <a:noFill/>
          </a:ln>
          <a:effectLst/>
          <a:extLst/>
        </p:spPr>
        <p:txBody>
          <a:bodyPr vert="horz" wrap="square" lIns="93342" tIns="46671" rIns="93342" bIns="46671" numCol="1" anchor="t" anchorCtr="0" compatLnSpc="1">
            <a:prstTxWarp prst="textNoShape">
              <a:avLst/>
            </a:prstTxWarp>
          </a:bodyPr>
          <a:lstStyle>
            <a:lvl1pPr>
              <a:defRPr sz="1200" b="0">
                <a:solidFill>
                  <a:schemeClr val="tx1"/>
                </a:solidFill>
                <a:latin typeface="Times New Roman" pitchFamily="18" charset="0"/>
              </a:defRPr>
            </a:lvl1pPr>
          </a:lstStyle>
          <a:p>
            <a:pPr>
              <a:defRPr/>
            </a:pPr>
            <a:endParaRPr lang="en-US"/>
          </a:p>
        </p:txBody>
      </p:sp>
      <p:sp>
        <p:nvSpPr>
          <p:cNvPr id="13315" name="Rectangle 3"/>
          <p:cNvSpPr>
            <a:spLocks noGrp="1" noChangeArrowheads="1"/>
          </p:cNvSpPr>
          <p:nvPr>
            <p:ph type="dt" sz="quarter" idx="1"/>
          </p:nvPr>
        </p:nvSpPr>
        <p:spPr bwMode="auto">
          <a:xfrm>
            <a:off x="4029669" y="0"/>
            <a:ext cx="3099112" cy="461728"/>
          </a:xfrm>
          <a:prstGeom prst="rect">
            <a:avLst/>
          </a:prstGeom>
          <a:noFill/>
          <a:ln>
            <a:noFill/>
          </a:ln>
          <a:effectLst/>
          <a:extLst/>
        </p:spPr>
        <p:txBody>
          <a:bodyPr vert="horz" wrap="square" lIns="93342" tIns="46671" rIns="93342" bIns="46671" numCol="1" anchor="t" anchorCtr="0" compatLnSpc="1">
            <a:prstTxWarp prst="textNoShape">
              <a:avLst/>
            </a:prstTxWarp>
          </a:bodyPr>
          <a:lstStyle>
            <a:lvl1pPr algn="r">
              <a:defRPr sz="1200" b="0">
                <a:solidFill>
                  <a:schemeClr val="tx1"/>
                </a:solidFill>
                <a:latin typeface="Times New Roman" pitchFamily="18" charset="0"/>
              </a:defRPr>
            </a:lvl1pPr>
          </a:lstStyle>
          <a:p>
            <a:pPr>
              <a:defRPr/>
            </a:pPr>
            <a:endParaRPr lang="en-US"/>
          </a:p>
        </p:txBody>
      </p:sp>
      <p:sp>
        <p:nvSpPr>
          <p:cNvPr id="13316" name="Rectangle 4"/>
          <p:cNvSpPr>
            <a:spLocks noGrp="1" noChangeArrowheads="1"/>
          </p:cNvSpPr>
          <p:nvPr>
            <p:ph type="ftr" sz="quarter" idx="2"/>
          </p:nvPr>
        </p:nvSpPr>
        <p:spPr bwMode="auto">
          <a:xfrm>
            <a:off x="0" y="8939573"/>
            <a:ext cx="3099113" cy="461728"/>
          </a:xfrm>
          <a:prstGeom prst="rect">
            <a:avLst/>
          </a:prstGeom>
          <a:noFill/>
          <a:ln>
            <a:noFill/>
          </a:ln>
          <a:effectLst/>
          <a:extLst/>
        </p:spPr>
        <p:txBody>
          <a:bodyPr vert="horz" wrap="square" lIns="93342" tIns="46671" rIns="93342" bIns="46671" numCol="1" anchor="b" anchorCtr="0" compatLnSpc="1">
            <a:prstTxWarp prst="textNoShape">
              <a:avLst/>
            </a:prstTxWarp>
          </a:bodyPr>
          <a:lstStyle>
            <a:lvl1pPr>
              <a:defRPr sz="1200" b="0">
                <a:solidFill>
                  <a:schemeClr val="tx1"/>
                </a:solidFill>
                <a:latin typeface="Times New Roman" pitchFamily="18" charset="0"/>
              </a:defRPr>
            </a:lvl1pPr>
          </a:lstStyle>
          <a:p>
            <a:pPr>
              <a:defRPr/>
            </a:pPr>
            <a:endParaRPr lang="en-US"/>
          </a:p>
        </p:txBody>
      </p:sp>
      <p:sp>
        <p:nvSpPr>
          <p:cNvPr id="13317" name="Rectangle 5"/>
          <p:cNvSpPr>
            <a:spLocks noGrp="1" noChangeArrowheads="1"/>
          </p:cNvSpPr>
          <p:nvPr>
            <p:ph type="sldNum" sz="quarter" idx="3"/>
          </p:nvPr>
        </p:nvSpPr>
        <p:spPr bwMode="auto">
          <a:xfrm>
            <a:off x="4029669" y="8939573"/>
            <a:ext cx="3099112" cy="461728"/>
          </a:xfrm>
          <a:prstGeom prst="rect">
            <a:avLst/>
          </a:prstGeom>
          <a:noFill/>
          <a:ln>
            <a:noFill/>
          </a:ln>
          <a:effectLst/>
          <a:extLst/>
        </p:spPr>
        <p:txBody>
          <a:bodyPr vert="horz" wrap="square" lIns="93342" tIns="46671" rIns="93342" bIns="46671" numCol="1" anchor="b" anchorCtr="0" compatLnSpc="1">
            <a:prstTxWarp prst="textNoShape">
              <a:avLst/>
            </a:prstTxWarp>
          </a:bodyPr>
          <a:lstStyle>
            <a:lvl1pPr algn="r">
              <a:defRPr sz="1200" b="0">
                <a:solidFill>
                  <a:schemeClr val="tx1"/>
                </a:solidFill>
                <a:latin typeface="Times New Roman" pitchFamily="18" charset="0"/>
              </a:defRPr>
            </a:lvl1pPr>
          </a:lstStyle>
          <a:p>
            <a:pPr>
              <a:defRPr/>
            </a:pPr>
            <a:fld id="{456E7AC5-2B1B-4DB8-9FAE-272D3DE4DCD8}"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bwMode="auto">
          <a:xfrm>
            <a:off x="0" y="0"/>
            <a:ext cx="3077739" cy="468141"/>
          </a:xfrm>
          <a:prstGeom prst="rect">
            <a:avLst/>
          </a:prstGeom>
          <a:noFill/>
          <a:ln>
            <a:noFill/>
          </a:ln>
          <a:effectLst/>
          <a:extLst/>
        </p:spPr>
        <p:txBody>
          <a:bodyPr vert="horz" wrap="square" lIns="94882" tIns="47441" rIns="94882" bIns="47441" numCol="1" anchor="t" anchorCtr="0" compatLnSpc="1">
            <a:prstTxWarp prst="textNoShape">
              <a:avLst/>
            </a:prstTxWarp>
          </a:bodyPr>
          <a:lstStyle>
            <a:lvl1pPr defTabSz="949625">
              <a:defRPr sz="1200" b="0">
                <a:solidFill>
                  <a:schemeClr val="tx1"/>
                </a:solidFill>
                <a:latin typeface="Times New Roman" pitchFamily="18" charset="0"/>
              </a:defRPr>
            </a:lvl1pPr>
          </a:lstStyle>
          <a:p>
            <a:pPr>
              <a:defRPr/>
            </a:pPr>
            <a:endParaRPr lang="en-US"/>
          </a:p>
        </p:txBody>
      </p:sp>
      <p:sp>
        <p:nvSpPr>
          <p:cNvPr id="11267" name="Rectangle 3"/>
          <p:cNvSpPr>
            <a:spLocks noGrp="1" noChangeArrowheads="1"/>
          </p:cNvSpPr>
          <p:nvPr>
            <p:ph type="dt" idx="1"/>
          </p:nvPr>
        </p:nvSpPr>
        <p:spPr bwMode="auto">
          <a:xfrm>
            <a:off x="4024736" y="0"/>
            <a:ext cx="3077739" cy="468141"/>
          </a:xfrm>
          <a:prstGeom prst="rect">
            <a:avLst/>
          </a:prstGeom>
          <a:noFill/>
          <a:ln>
            <a:noFill/>
          </a:ln>
          <a:effectLst/>
          <a:extLst/>
        </p:spPr>
        <p:txBody>
          <a:bodyPr vert="horz" wrap="square" lIns="94882" tIns="47441" rIns="94882" bIns="47441" numCol="1" anchor="t" anchorCtr="0" compatLnSpc="1">
            <a:prstTxWarp prst="textNoShape">
              <a:avLst/>
            </a:prstTxWarp>
          </a:bodyPr>
          <a:lstStyle>
            <a:lvl1pPr algn="r" defTabSz="949625">
              <a:defRPr sz="1200" b="0">
                <a:solidFill>
                  <a:schemeClr val="tx1"/>
                </a:solidFill>
                <a:latin typeface="Times New Roman" pitchFamily="18" charset="0"/>
              </a:defRPr>
            </a:lvl1pPr>
          </a:lstStyle>
          <a:p>
            <a:pPr>
              <a:defRPr/>
            </a:pPr>
            <a:endParaRPr lang="en-US"/>
          </a:p>
        </p:txBody>
      </p:sp>
      <p:sp>
        <p:nvSpPr>
          <p:cNvPr id="14340" name="Rectangle 4"/>
          <p:cNvSpPr>
            <a:spLocks noGrp="1" noRot="1" noChangeAspect="1" noChangeArrowheads="1" noTextEdit="1"/>
          </p:cNvSpPr>
          <p:nvPr>
            <p:ph type="sldImg" idx="2"/>
          </p:nvPr>
        </p:nvSpPr>
        <p:spPr bwMode="auto">
          <a:xfrm>
            <a:off x="1204913" y="704850"/>
            <a:ext cx="4694237" cy="3519488"/>
          </a:xfrm>
          <a:prstGeom prst="rect">
            <a:avLst/>
          </a:prstGeom>
          <a:noFill/>
          <a:ln w="9525">
            <a:solidFill>
              <a:srgbClr val="000000"/>
            </a:solidFill>
            <a:miter lim="800000"/>
            <a:headEnd/>
            <a:tailEnd/>
          </a:ln>
        </p:spPr>
      </p:sp>
      <p:sp>
        <p:nvSpPr>
          <p:cNvPr id="11269" name="Rectangle 5"/>
          <p:cNvSpPr>
            <a:spLocks noGrp="1" noChangeArrowheads="1"/>
          </p:cNvSpPr>
          <p:nvPr>
            <p:ph type="body" sz="quarter" idx="3"/>
          </p:nvPr>
        </p:nvSpPr>
        <p:spPr bwMode="auto">
          <a:xfrm>
            <a:off x="946997" y="4458564"/>
            <a:ext cx="5208482" cy="4224493"/>
          </a:xfrm>
          <a:prstGeom prst="rect">
            <a:avLst/>
          </a:prstGeom>
          <a:noFill/>
          <a:ln>
            <a:noFill/>
          </a:ln>
          <a:effectLst/>
          <a:extLst/>
        </p:spPr>
        <p:txBody>
          <a:bodyPr vert="horz" wrap="square" lIns="94882" tIns="47441" rIns="94882" bIns="47441"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1270" name="Rectangle 6"/>
          <p:cNvSpPr>
            <a:spLocks noGrp="1" noChangeArrowheads="1"/>
          </p:cNvSpPr>
          <p:nvPr>
            <p:ph type="ftr" sz="quarter" idx="4"/>
          </p:nvPr>
        </p:nvSpPr>
        <p:spPr bwMode="auto">
          <a:xfrm>
            <a:off x="0" y="8920334"/>
            <a:ext cx="3077739" cy="468141"/>
          </a:xfrm>
          <a:prstGeom prst="rect">
            <a:avLst/>
          </a:prstGeom>
          <a:noFill/>
          <a:ln>
            <a:noFill/>
          </a:ln>
          <a:effectLst/>
          <a:extLst/>
        </p:spPr>
        <p:txBody>
          <a:bodyPr vert="horz" wrap="square" lIns="94882" tIns="47441" rIns="94882" bIns="47441" numCol="1" anchor="b" anchorCtr="0" compatLnSpc="1">
            <a:prstTxWarp prst="textNoShape">
              <a:avLst/>
            </a:prstTxWarp>
          </a:bodyPr>
          <a:lstStyle>
            <a:lvl1pPr defTabSz="949625">
              <a:defRPr sz="1200" b="0">
                <a:solidFill>
                  <a:schemeClr val="tx1"/>
                </a:solidFill>
                <a:latin typeface="Times New Roman" pitchFamily="18" charset="0"/>
              </a:defRPr>
            </a:lvl1pPr>
          </a:lstStyle>
          <a:p>
            <a:pPr>
              <a:defRPr/>
            </a:pPr>
            <a:endParaRPr lang="en-US"/>
          </a:p>
        </p:txBody>
      </p:sp>
      <p:sp>
        <p:nvSpPr>
          <p:cNvPr id="11271" name="Rectangle 7"/>
          <p:cNvSpPr>
            <a:spLocks noGrp="1" noChangeArrowheads="1"/>
          </p:cNvSpPr>
          <p:nvPr>
            <p:ph type="sldNum" sz="quarter" idx="5"/>
          </p:nvPr>
        </p:nvSpPr>
        <p:spPr bwMode="auto">
          <a:xfrm>
            <a:off x="4024736" y="8920334"/>
            <a:ext cx="3077739" cy="468141"/>
          </a:xfrm>
          <a:prstGeom prst="rect">
            <a:avLst/>
          </a:prstGeom>
          <a:noFill/>
          <a:ln>
            <a:noFill/>
          </a:ln>
          <a:effectLst/>
          <a:extLst/>
        </p:spPr>
        <p:txBody>
          <a:bodyPr vert="horz" wrap="square" lIns="94882" tIns="47441" rIns="94882" bIns="47441" numCol="1" anchor="b" anchorCtr="0" compatLnSpc="1">
            <a:prstTxWarp prst="textNoShape">
              <a:avLst/>
            </a:prstTxWarp>
          </a:bodyPr>
          <a:lstStyle>
            <a:lvl1pPr algn="r" defTabSz="949625">
              <a:defRPr sz="1200" b="0">
                <a:solidFill>
                  <a:schemeClr val="tx1"/>
                </a:solidFill>
                <a:latin typeface="Times New Roman" pitchFamily="18" charset="0"/>
              </a:defRPr>
            </a:lvl1pPr>
          </a:lstStyle>
          <a:p>
            <a:pPr>
              <a:defRPr/>
            </a:pPr>
            <a:fld id="{F17DECDE-364A-42B6-8BA8-EEBDE9DFC2AE}"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Rot="1" noChangeAspect="1" noChangeArrowheads="1" noTextEdit="1"/>
          </p:cNvSpPr>
          <p:nvPr>
            <p:ph type="sldImg"/>
          </p:nvPr>
        </p:nvSpPr>
        <p:spPr>
          <a:xfrm>
            <a:off x="1212850" y="701675"/>
            <a:ext cx="4676775" cy="3506788"/>
          </a:xfrm>
          <a:ln/>
        </p:spPr>
      </p:sp>
      <p:sp>
        <p:nvSpPr>
          <p:cNvPr id="33795" name="Rectangle 3"/>
          <p:cNvSpPr>
            <a:spLocks noGrp="1" noChangeArrowheads="1"/>
          </p:cNvSpPr>
          <p:nvPr>
            <p:ph type="body" idx="1"/>
          </p:nvPr>
        </p:nvSpPr>
        <p:spPr>
          <a:xfrm>
            <a:off x="946997" y="4442532"/>
            <a:ext cx="5208482" cy="4206858"/>
          </a:xfrm>
        </p:spPr>
        <p:txBody>
          <a:bodyPr/>
          <a:lstStyle/>
          <a:p>
            <a:pPr>
              <a:defRPr/>
            </a:pPr>
            <a:r>
              <a:rPr lang="en-US" sz="1100" b="1" cap="all" dirty="0" smtClean="0"/>
              <a:t>Good morning</a:t>
            </a:r>
            <a:endParaRPr lang="en-US" sz="1100" b="1" dirty="0" smtClean="0">
              <a:solidFill>
                <a:srgbClr val="FF0066"/>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Rot="1" noChangeAspect="1" noChangeArrowheads="1" noTextEdit="1"/>
          </p:cNvSpPr>
          <p:nvPr>
            <p:ph type="sldImg"/>
          </p:nvPr>
        </p:nvSpPr>
        <p:spPr>
          <a:ln/>
        </p:spPr>
      </p:sp>
      <p:sp>
        <p:nvSpPr>
          <p:cNvPr id="16387" name="Rectangle 3"/>
          <p:cNvSpPr>
            <a:spLocks noGrp="1" noChangeArrowheads="1"/>
          </p:cNvSpPr>
          <p:nvPr>
            <p:ph type="body" idx="1"/>
          </p:nvPr>
        </p:nvSpPr>
        <p:spPr>
          <a:noFill/>
        </p:spPr>
        <p:txBody>
          <a:bodyPr/>
          <a:lstStyle/>
          <a:p>
            <a:r>
              <a:rPr lang="en-US" b="1" smtClean="0"/>
              <a:t>FINANCIAL PLANNING IS THE PROCESS THAT ESTIMATES THE REVENUES WE EXPECT TO RECEIVE AND THE EXPENSES WE EXPECT TO INCUR AND APPROVES LIMITS ON OUR EXPENSES. THESE DECISIONS ARE DOCUMENTED IN THE CTS FINANCIAL PLAN. WE DO THIS ONCE A YEAR.  </a:t>
            </a:r>
          </a:p>
          <a:p>
            <a:endParaRPr lang="en-US" b="1" smtClean="0"/>
          </a:p>
          <a:p>
            <a:r>
              <a:rPr lang="en-US" b="1" smtClean="0"/>
              <a:t>IN CONTRAST. RECEIPTS ARE RECORDED AND PAYMENTS MADE THROUGH THE EXECUTION PROCESS THROUGHOUT THE YEAR. EXECUTION IS DOCUMENTED IN THE CTS QUICKBOOKS ACCOUNTING SYSTEM IN REAL TIME WITH THE EXCEPTION OF THREE CHAPTERS. THESE CHAPTERS MAINTAIN THEIR OWN RECORDS OF THEIR REVENUE AND EXPENSES AND ARE REQUIRED TO PROVIDE QUARTERLY DOCUMENTATION TO CTS TO BE RECORDED IN QUICKBOOKS. WITH OUR COLLECTIVE APPROVAL, THE FINANCIAL PLAN LIMITS PAYMENTS FOR ALL CHAPTERS TO THE NET BUDGETS IN THE FINANCIAL PLAN PLUS THEIR OUTSIDE RECEIPTS. </a:t>
            </a:r>
          </a:p>
          <a:p>
            <a:endParaRPr lang="en-US" b="1" smtClean="0">
              <a:solidFill>
                <a:srgbClr val="FF0066"/>
              </a:solidFill>
            </a:endParaRPr>
          </a:p>
          <a:p>
            <a:r>
              <a:rPr lang="en-US" b="1" smtClean="0">
                <a:solidFill>
                  <a:srgbClr val="FF0066"/>
                </a:solidFill>
              </a:rPr>
              <a:t>LAST YEAR I PROVIDED TUTORIALS ON THE FINANCIAL PLANNING AND EXECUTION PROCESSES. THIS YEAR, SINCE WE ARE LIMITED ON TIME, I WILL DEFER THESE TUTORIALS TO THE AUSTIN AND SAN ANTONIO VICE CHAIRMEN MEETINGS. </a:t>
            </a:r>
          </a:p>
          <a:p>
            <a:endParaRPr lang="en-US" b="1" smtClean="0">
              <a:solidFill>
                <a:srgbClr val="FF0066"/>
              </a:solidFill>
            </a:endParaRPr>
          </a:p>
          <a:p>
            <a:r>
              <a:rPr lang="en-US" b="1" smtClean="0">
                <a:solidFill>
                  <a:srgbClr val="FF0066"/>
                </a:solidFill>
              </a:rPr>
              <a:t>THIS WILL LEAVE US TIME TO CONCENTRATE ON THE FINANCIAL DATA, 2013 GOALS, THE FINANCIAL PLAN, AND ITS APPROVAL. </a:t>
            </a:r>
          </a:p>
          <a:p>
            <a:endParaRPr lang="en-US" b="1" smtClean="0">
              <a:solidFill>
                <a:srgbClr val="FF0066"/>
              </a:solidFill>
            </a:endParaRPr>
          </a:p>
          <a:p>
            <a:r>
              <a:rPr lang="en-US" b="1" smtClean="0">
                <a:solidFill>
                  <a:srgbClr val="FF0066"/>
                </a:solidFill>
              </a:rPr>
              <a:t>SO LET’S START BY LOOKING AT THE FINANCIAL RESULTS FROM LAST YEAR. </a:t>
            </a:r>
          </a:p>
          <a:p>
            <a:endParaRPr lang="en-US" b="1" smtClean="0">
              <a:solidFill>
                <a:srgbClr val="FF0066"/>
              </a:solidFill>
            </a:endParaRPr>
          </a:p>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spTree>
      <p:nvGrpSpPr>
        <p:cNvPr id="1" name=""/>
        <p:cNvGrpSpPr/>
        <p:nvPr/>
      </p:nvGrpSpPr>
      <p:grpSpPr>
        <a:xfrm>
          <a:off x="0" y="0"/>
          <a:ext cx="0" cy="0"/>
          <a:chOff x="0" y="0"/>
          <a:chExt cx="0" cy="0"/>
        </a:xfrm>
      </p:grpSpPr>
      <p:pic>
        <p:nvPicPr>
          <p:cNvPr id="3" name="Picture 6" descr="ieeeblu"/>
          <p:cNvPicPr>
            <a:picLocks noChangeAspect="1" noChangeArrowheads="1"/>
          </p:cNvPicPr>
          <p:nvPr/>
        </p:nvPicPr>
        <p:blipFill>
          <a:blip r:embed="rId2" cstate="print">
            <a:lum bright="70000" contrast="-70000"/>
          </a:blip>
          <a:srcRect/>
          <a:stretch>
            <a:fillRect/>
          </a:stretch>
        </p:blipFill>
        <p:spPr bwMode="auto">
          <a:xfrm>
            <a:off x="304800" y="1828800"/>
            <a:ext cx="8610600" cy="2630488"/>
          </a:xfrm>
          <a:prstGeom prst="rect">
            <a:avLst/>
          </a:prstGeom>
          <a:noFill/>
          <a:ln w="9525">
            <a:noFill/>
            <a:miter lim="800000"/>
            <a:headEnd/>
            <a:tailEnd/>
          </a:ln>
        </p:spPr>
      </p:pic>
      <p:sp>
        <p:nvSpPr>
          <p:cNvPr id="177155" name="Rectangle 3"/>
          <p:cNvSpPr>
            <a:spLocks noGrp="1" noChangeArrowheads="1"/>
          </p:cNvSpPr>
          <p:nvPr>
            <p:ph type="ctrTitle"/>
          </p:nvPr>
        </p:nvSpPr>
        <p:spPr>
          <a:xfrm>
            <a:off x="914400" y="2743200"/>
            <a:ext cx="7772400" cy="1143000"/>
          </a:xfrm>
        </p:spPr>
        <p:txBody>
          <a:bodyPr/>
          <a:lstStyle>
            <a:lvl1pPr>
              <a:defRPr/>
            </a:lvl1pPr>
          </a:lstStyle>
          <a:p>
            <a:pPr lvl="0"/>
            <a:r>
              <a:rPr lang="en-US" noProof="0" smtClean="0"/>
              <a:t>Click to edit Master title style</a:t>
            </a:r>
          </a:p>
        </p:txBody>
      </p:sp>
    </p:spTree>
  </p:cSld>
  <p:clrMapOvr>
    <a:masterClrMapping/>
  </p:clrMapOvr>
  <p:transition spd="med"/>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72250" y="381000"/>
            <a:ext cx="196215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381000"/>
            <a:ext cx="573405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0"/>
            <a:ext cx="77724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762000" y="1676400"/>
            <a:ext cx="7772400" cy="4114800"/>
          </a:xfrm>
        </p:spPr>
        <p:txBody>
          <a:bodyPr/>
          <a:lstStyle/>
          <a:p>
            <a:pPr lvl="0"/>
            <a:endParaRPr lang="en-US" noProof="0" smtClean="0"/>
          </a:p>
        </p:txBody>
      </p:sp>
    </p:spTree>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0"/>
            <a:ext cx="7772400" cy="1143000"/>
          </a:xfrm>
        </p:spPr>
        <p:txBody>
          <a:bodyPr/>
          <a:lstStyle/>
          <a:p>
            <a:r>
              <a:rPr lang="en-US" smtClean="0"/>
              <a:t>Click to edit Master title style</a:t>
            </a:r>
            <a:endParaRPr lang="en-US"/>
          </a:p>
        </p:txBody>
      </p:sp>
      <p:sp>
        <p:nvSpPr>
          <p:cNvPr id="3" name="Chart Placeholder 2"/>
          <p:cNvSpPr>
            <a:spLocks noGrp="1"/>
          </p:cNvSpPr>
          <p:nvPr>
            <p:ph type="chart" idx="1"/>
          </p:nvPr>
        </p:nvSpPr>
        <p:spPr>
          <a:xfrm>
            <a:off x="762000" y="1676400"/>
            <a:ext cx="7772400" cy="4114800"/>
          </a:xfrm>
        </p:spPr>
        <p:txBody>
          <a:bodyPr/>
          <a:lstStyle/>
          <a:p>
            <a:pPr lvl="0"/>
            <a:endParaRPr lang="en-US" noProof="0" smtClean="0"/>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62000" y="16764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24400" y="16764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76130" name="Rectangle 2"/>
          <p:cNvSpPr>
            <a:spLocks noGrp="1" noChangeArrowheads="1"/>
          </p:cNvSpPr>
          <p:nvPr>
            <p:ph type="title"/>
          </p:nvPr>
        </p:nvSpPr>
        <p:spPr bwMode="auto">
          <a:xfrm>
            <a:off x="685800" y="3810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76131" name="Rectangle 3"/>
          <p:cNvSpPr>
            <a:spLocks noGrp="1" noChangeArrowheads="1"/>
          </p:cNvSpPr>
          <p:nvPr>
            <p:ph type="body" idx="1"/>
          </p:nvPr>
        </p:nvSpPr>
        <p:spPr bwMode="auto">
          <a:xfrm>
            <a:off x="762000" y="16764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Line 4"/>
          <p:cNvSpPr>
            <a:spLocks noChangeShapeType="1"/>
          </p:cNvSpPr>
          <p:nvPr/>
        </p:nvSpPr>
        <p:spPr bwMode="auto">
          <a:xfrm flipV="1">
            <a:off x="533400" y="6477000"/>
            <a:ext cx="6781800" cy="6350"/>
          </a:xfrm>
          <a:prstGeom prst="line">
            <a:avLst/>
          </a:prstGeom>
          <a:noFill/>
          <a:ln w="50800">
            <a:solidFill>
              <a:srgbClr val="2944B7"/>
            </a:solidFill>
            <a:round/>
            <a:headEnd type="none" w="sm" len="sm"/>
            <a:tailEnd type="none" w="sm" len="sm"/>
          </a:ln>
        </p:spPr>
        <p:txBody>
          <a:bodyPr wrap="none" anchor="ctr"/>
          <a:lstStyle/>
          <a:p>
            <a:pPr>
              <a:defRPr/>
            </a:pPr>
            <a:endParaRPr lang="en-US"/>
          </a:p>
        </p:txBody>
      </p:sp>
      <p:pic>
        <p:nvPicPr>
          <p:cNvPr id="3077" name="Picture 5" descr="ieeeblu"/>
          <p:cNvPicPr>
            <a:picLocks noChangeAspect="1" noChangeArrowheads="1"/>
          </p:cNvPicPr>
          <p:nvPr/>
        </p:nvPicPr>
        <p:blipFill>
          <a:blip r:embed="rId15" cstate="print"/>
          <a:srcRect/>
          <a:stretch>
            <a:fillRect/>
          </a:stretch>
        </p:blipFill>
        <p:spPr bwMode="auto">
          <a:xfrm>
            <a:off x="7504113" y="6281738"/>
            <a:ext cx="1066800" cy="325437"/>
          </a:xfrm>
          <a:prstGeom prst="rect">
            <a:avLst/>
          </a:prstGeom>
          <a:noFill/>
          <a:ln w="9525">
            <a:noFill/>
            <a:miter lim="800000"/>
            <a:headEnd/>
            <a:tailEnd/>
          </a:ln>
        </p:spPr>
      </p:pic>
      <p:sp>
        <p:nvSpPr>
          <p:cNvPr id="1030" name="Text Box 6"/>
          <p:cNvSpPr txBox="1">
            <a:spLocks noChangeArrowheads="1"/>
          </p:cNvSpPr>
          <p:nvPr/>
        </p:nvSpPr>
        <p:spPr bwMode="auto">
          <a:xfrm>
            <a:off x="1600200" y="6172200"/>
            <a:ext cx="5638800" cy="304800"/>
          </a:xfrm>
          <a:prstGeom prst="rect">
            <a:avLst/>
          </a:prstGeom>
          <a:noFill/>
          <a:ln>
            <a:noFill/>
          </a:ln>
          <a:effectLst/>
          <a:extLst/>
        </p:spPr>
        <p:txBody>
          <a:bodyPr>
            <a:spAutoFit/>
          </a:bodyPr>
          <a:lstStyle>
            <a:lvl1pPr>
              <a:defRPr b="1">
                <a:solidFill>
                  <a:schemeClr val="tx2"/>
                </a:solidFill>
                <a:latin typeface="Comic Sans MS" pitchFamily="66" charset="0"/>
              </a:defRPr>
            </a:lvl1pPr>
            <a:lvl2pPr marL="742950" indent="-285750">
              <a:defRPr b="1">
                <a:solidFill>
                  <a:schemeClr val="tx2"/>
                </a:solidFill>
                <a:latin typeface="Comic Sans MS" pitchFamily="66" charset="0"/>
              </a:defRPr>
            </a:lvl2pPr>
            <a:lvl3pPr marL="1143000" indent="-228600">
              <a:defRPr b="1">
                <a:solidFill>
                  <a:schemeClr val="tx2"/>
                </a:solidFill>
                <a:latin typeface="Comic Sans MS" pitchFamily="66" charset="0"/>
              </a:defRPr>
            </a:lvl3pPr>
            <a:lvl4pPr marL="1600200" indent="-228600">
              <a:defRPr b="1">
                <a:solidFill>
                  <a:schemeClr val="tx2"/>
                </a:solidFill>
                <a:latin typeface="Comic Sans MS" pitchFamily="66" charset="0"/>
              </a:defRPr>
            </a:lvl4pPr>
            <a:lvl5pPr marL="2057400" indent="-228600">
              <a:defRPr b="1">
                <a:solidFill>
                  <a:schemeClr val="tx2"/>
                </a:solidFill>
                <a:latin typeface="Comic Sans MS" pitchFamily="66" charset="0"/>
              </a:defRPr>
            </a:lvl5pPr>
            <a:lvl6pPr marL="2514600" indent="-228600" eaLnBrk="0" fontAlgn="base" hangingPunct="0">
              <a:spcBef>
                <a:spcPct val="0"/>
              </a:spcBef>
              <a:spcAft>
                <a:spcPct val="0"/>
              </a:spcAft>
              <a:defRPr b="1">
                <a:solidFill>
                  <a:schemeClr val="tx2"/>
                </a:solidFill>
                <a:latin typeface="Comic Sans MS" pitchFamily="66" charset="0"/>
              </a:defRPr>
            </a:lvl6pPr>
            <a:lvl7pPr marL="2971800" indent="-228600" eaLnBrk="0" fontAlgn="base" hangingPunct="0">
              <a:spcBef>
                <a:spcPct val="0"/>
              </a:spcBef>
              <a:spcAft>
                <a:spcPct val="0"/>
              </a:spcAft>
              <a:defRPr b="1">
                <a:solidFill>
                  <a:schemeClr val="tx2"/>
                </a:solidFill>
                <a:latin typeface="Comic Sans MS" pitchFamily="66" charset="0"/>
              </a:defRPr>
            </a:lvl7pPr>
            <a:lvl8pPr marL="3429000" indent="-228600" eaLnBrk="0" fontAlgn="base" hangingPunct="0">
              <a:spcBef>
                <a:spcPct val="0"/>
              </a:spcBef>
              <a:spcAft>
                <a:spcPct val="0"/>
              </a:spcAft>
              <a:defRPr b="1">
                <a:solidFill>
                  <a:schemeClr val="tx2"/>
                </a:solidFill>
                <a:latin typeface="Comic Sans MS" pitchFamily="66" charset="0"/>
              </a:defRPr>
            </a:lvl8pPr>
            <a:lvl9pPr marL="3886200" indent="-228600" eaLnBrk="0" fontAlgn="base" hangingPunct="0">
              <a:spcBef>
                <a:spcPct val="0"/>
              </a:spcBef>
              <a:spcAft>
                <a:spcPct val="0"/>
              </a:spcAft>
              <a:defRPr b="1">
                <a:solidFill>
                  <a:schemeClr val="tx2"/>
                </a:solidFill>
                <a:latin typeface="Comic Sans MS" pitchFamily="66" charset="0"/>
              </a:defRPr>
            </a:lvl9pPr>
          </a:lstStyle>
          <a:p>
            <a:pPr algn="ctr">
              <a:spcBef>
                <a:spcPct val="50000"/>
              </a:spcBef>
              <a:defRPr/>
            </a:pPr>
            <a:r>
              <a:rPr lang="en-US" sz="1400" smtClean="0">
                <a:solidFill>
                  <a:srgbClr val="000099"/>
                </a:solidFill>
                <a:latin typeface="Arial" charset="0"/>
              </a:rPr>
              <a:t>IEEE Central Texas Section</a:t>
            </a:r>
          </a:p>
        </p:txBody>
      </p:sp>
    </p:spTree>
  </p:cSld>
  <p:clrMap bg1="lt1" tx1="dk1" bg2="lt2" tx2="dk2" accent1="accent1" accent2="accent2" accent3="accent3" accent4="accent4" accent5="accent5" accent6="accent6" hlink="hlink" folHlink="folHlink"/>
  <p:sldLayoutIdLst>
    <p:sldLayoutId id="2147484096" r:id="rId1"/>
    <p:sldLayoutId id="2147484084" r:id="rId2"/>
    <p:sldLayoutId id="2147484085" r:id="rId3"/>
    <p:sldLayoutId id="2147484086" r:id="rId4"/>
    <p:sldLayoutId id="2147484087" r:id="rId5"/>
    <p:sldLayoutId id="2147484088" r:id="rId6"/>
    <p:sldLayoutId id="2147484089" r:id="rId7"/>
    <p:sldLayoutId id="2147484090" r:id="rId8"/>
    <p:sldLayoutId id="2147484091" r:id="rId9"/>
    <p:sldLayoutId id="2147484092" r:id="rId10"/>
    <p:sldLayoutId id="2147484093" r:id="rId11"/>
    <p:sldLayoutId id="2147484094" r:id="rId12"/>
    <p:sldLayoutId id="2147484095" r:id="rId13"/>
  </p:sldLayoutIdLst>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76130"/>
                                        </p:tgtEl>
                                        <p:attrNameLst>
                                          <p:attrName>style.visibility</p:attrName>
                                        </p:attrNameLst>
                                      </p:cBhvr>
                                      <p:to>
                                        <p:strVal val="visible"/>
                                      </p:to>
                                    </p:set>
                                    <p:animEffect transition="in" filter="fade">
                                      <p:cBhvr>
                                        <p:cTn id="7" dur="2000"/>
                                        <p:tgtEl>
                                          <p:spTgt spid="176130"/>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76131"/>
                                        </p:tgtEl>
                                        <p:attrNameLst>
                                          <p:attrName>style.visibility</p:attrName>
                                        </p:attrNameLst>
                                      </p:cBhvr>
                                      <p:to>
                                        <p:strVal val="visible"/>
                                      </p:to>
                                    </p:set>
                                    <p:animEffect transition="in" filter="fade">
                                      <p:cBhvr>
                                        <p:cTn id="10" dur="2000"/>
                                        <p:tgtEl>
                                          <p:spTgt spid="1761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6130" grpId="0"/>
      <p:bldP spid="176131" grpId="0">
        <p:tmplLst>
          <p:tmpl>
            <p:tnLst>
              <p:par>
                <p:cTn presetID="10" presetClass="entr" presetSubtype="0" fill="hold" nodeType="withEffect">
                  <p:stCondLst>
                    <p:cond delay="0"/>
                  </p:stCondLst>
                  <p:childTnLst>
                    <p:set>
                      <p:cBhvr>
                        <p:cTn dur="1" fill="hold">
                          <p:stCondLst>
                            <p:cond delay="0"/>
                          </p:stCondLst>
                        </p:cTn>
                        <p:tgtEl>
                          <p:spTgt spid="176131"/>
                        </p:tgtEl>
                        <p:attrNameLst>
                          <p:attrName>style.visibility</p:attrName>
                        </p:attrNameLst>
                      </p:cBhvr>
                      <p:to>
                        <p:strVal val="visible"/>
                      </p:to>
                    </p:set>
                    <p:animEffect transition="in" filter="fade">
                      <p:cBhvr>
                        <p:cTn dur="2000"/>
                        <p:tgtEl>
                          <p:spTgt spid="176131"/>
                        </p:tgtEl>
                      </p:cBhvr>
                    </p:animEffect>
                  </p:childTnLst>
                </p:cTn>
              </p:par>
            </p:tnLst>
          </p:tmpl>
        </p:tmplLst>
      </p:bldP>
    </p:bldLst>
  </p:timing>
  <p:txStyles>
    <p:titleStyle>
      <a:lvl1pPr algn="ctr" rtl="0" eaLnBrk="0" fontAlgn="base" hangingPunct="0">
        <a:spcBef>
          <a:spcPct val="0"/>
        </a:spcBef>
        <a:spcAft>
          <a:spcPct val="0"/>
        </a:spcAft>
        <a:defRPr sz="3600" b="1">
          <a:solidFill>
            <a:srgbClr val="000099"/>
          </a:solidFill>
          <a:latin typeface="+mj-lt"/>
          <a:ea typeface="+mj-ea"/>
          <a:cs typeface="+mj-cs"/>
        </a:defRPr>
      </a:lvl1pPr>
      <a:lvl2pPr algn="ctr" rtl="0" eaLnBrk="0" fontAlgn="base" hangingPunct="0">
        <a:spcBef>
          <a:spcPct val="0"/>
        </a:spcBef>
        <a:spcAft>
          <a:spcPct val="0"/>
        </a:spcAft>
        <a:defRPr sz="3600" b="1">
          <a:solidFill>
            <a:srgbClr val="000099"/>
          </a:solidFill>
          <a:latin typeface="Arial" charset="0"/>
        </a:defRPr>
      </a:lvl2pPr>
      <a:lvl3pPr algn="ctr" rtl="0" eaLnBrk="0" fontAlgn="base" hangingPunct="0">
        <a:spcBef>
          <a:spcPct val="0"/>
        </a:spcBef>
        <a:spcAft>
          <a:spcPct val="0"/>
        </a:spcAft>
        <a:defRPr sz="3600" b="1">
          <a:solidFill>
            <a:srgbClr val="000099"/>
          </a:solidFill>
          <a:latin typeface="Arial" charset="0"/>
        </a:defRPr>
      </a:lvl3pPr>
      <a:lvl4pPr algn="ctr" rtl="0" eaLnBrk="0" fontAlgn="base" hangingPunct="0">
        <a:spcBef>
          <a:spcPct val="0"/>
        </a:spcBef>
        <a:spcAft>
          <a:spcPct val="0"/>
        </a:spcAft>
        <a:defRPr sz="3600" b="1">
          <a:solidFill>
            <a:srgbClr val="000099"/>
          </a:solidFill>
          <a:latin typeface="Arial" charset="0"/>
        </a:defRPr>
      </a:lvl4pPr>
      <a:lvl5pPr algn="ctr" rtl="0" eaLnBrk="0" fontAlgn="base" hangingPunct="0">
        <a:spcBef>
          <a:spcPct val="0"/>
        </a:spcBef>
        <a:spcAft>
          <a:spcPct val="0"/>
        </a:spcAft>
        <a:defRPr sz="3600" b="1">
          <a:solidFill>
            <a:srgbClr val="000099"/>
          </a:solidFill>
          <a:latin typeface="Arial" charset="0"/>
        </a:defRPr>
      </a:lvl5pPr>
      <a:lvl6pPr marL="457200" algn="ctr" rtl="0" eaLnBrk="0" fontAlgn="base" hangingPunct="0">
        <a:spcBef>
          <a:spcPct val="0"/>
        </a:spcBef>
        <a:spcAft>
          <a:spcPct val="0"/>
        </a:spcAft>
        <a:defRPr sz="3600" b="1">
          <a:solidFill>
            <a:srgbClr val="000099"/>
          </a:solidFill>
          <a:latin typeface="Arial" charset="0"/>
        </a:defRPr>
      </a:lvl6pPr>
      <a:lvl7pPr marL="914400" algn="ctr" rtl="0" eaLnBrk="0" fontAlgn="base" hangingPunct="0">
        <a:spcBef>
          <a:spcPct val="0"/>
        </a:spcBef>
        <a:spcAft>
          <a:spcPct val="0"/>
        </a:spcAft>
        <a:defRPr sz="3600" b="1">
          <a:solidFill>
            <a:srgbClr val="000099"/>
          </a:solidFill>
          <a:latin typeface="Arial" charset="0"/>
        </a:defRPr>
      </a:lvl7pPr>
      <a:lvl8pPr marL="1371600" algn="ctr" rtl="0" eaLnBrk="0" fontAlgn="base" hangingPunct="0">
        <a:spcBef>
          <a:spcPct val="0"/>
        </a:spcBef>
        <a:spcAft>
          <a:spcPct val="0"/>
        </a:spcAft>
        <a:defRPr sz="3600" b="1">
          <a:solidFill>
            <a:srgbClr val="000099"/>
          </a:solidFill>
          <a:latin typeface="Arial" charset="0"/>
        </a:defRPr>
      </a:lvl8pPr>
      <a:lvl9pPr marL="1828800" algn="ctr" rtl="0" eaLnBrk="0" fontAlgn="base" hangingPunct="0">
        <a:spcBef>
          <a:spcPct val="0"/>
        </a:spcBef>
        <a:spcAft>
          <a:spcPct val="0"/>
        </a:spcAft>
        <a:defRPr sz="3600" b="1">
          <a:solidFill>
            <a:srgbClr val="000099"/>
          </a:solidFill>
          <a:latin typeface="Arial" charset="0"/>
        </a:defRPr>
      </a:lvl9pPr>
    </p:titleStyle>
    <p:bodyStyle>
      <a:lvl1pPr marL="342900" indent="-342900" algn="l" rtl="0" eaLnBrk="0" fontAlgn="base" hangingPunct="0">
        <a:spcBef>
          <a:spcPct val="20000"/>
        </a:spcBef>
        <a:spcAft>
          <a:spcPct val="0"/>
        </a:spcAft>
        <a:buClr>
          <a:srgbClr val="CC3300"/>
        </a:buClr>
        <a:buSzPct val="50000"/>
        <a:buFont typeface="Monotype Sorts" pitchFamily="2" charset="2"/>
        <a:buChar char="l"/>
        <a:defRPr sz="3200">
          <a:solidFill>
            <a:srgbClr val="000099"/>
          </a:solidFill>
          <a:latin typeface="+mn-lt"/>
          <a:ea typeface="+mn-ea"/>
          <a:cs typeface="+mn-cs"/>
        </a:defRPr>
      </a:lvl1pPr>
      <a:lvl2pPr marL="742950" indent="-285750" algn="l" rtl="0" eaLnBrk="0" fontAlgn="base" hangingPunct="0">
        <a:spcBef>
          <a:spcPct val="20000"/>
        </a:spcBef>
        <a:spcAft>
          <a:spcPct val="0"/>
        </a:spcAft>
        <a:buClr>
          <a:srgbClr val="CC3300"/>
        </a:buClr>
        <a:buSzPct val="50000"/>
        <a:buFont typeface="Monotype Sorts" pitchFamily="2" charset="2"/>
        <a:buChar char="l"/>
        <a:defRPr sz="2800">
          <a:solidFill>
            <a:srgbClr val="000099"/>
          </a:solidFill>
          <a:latin typeface="+mn-lt"/>
        </a:defRPr>
      </a:lvl2pPr>
      <a:lvl3pPr marL="1143000" indent="-228600" algn="l" rtl="0" eaLnBrk="0" fontAlgn="base" hangingPunct="0">
        <a:spcBef>
          <a:spcPct val="20000"/>
        </a:spcBef>
        <a:spcAft>
          <a:spcPct val="0"/>
        </a:spcAft>
        <a:buClr>
          <a:srgbClr val="CC3300"/>
        </a:buClr>
        <a:buSzPct val="50000"/>
        <a:buFont typeface="Monotype Sorts" pitchFamily="2" charset="2"/>
        <a:buChar char="l"/>
        <a:defRPr sz="2400">
          <a:solidFill>
            <a:srgbClr val="000099"/>
          </a:solidFill>
          <a:latin typeface="+mn-lt"/>
        </a:defRPr>
      </a:lvl3pPr>
      <a:lvl4pPr marL="16002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4pPr>
      <a:lvl5pPr marL="20574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5pPr>
      <a:lvl6pPr marL="25146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6pPr>
      <a:lvl7pPr marL="29718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7pPr>
      <a:lvl8pPr marL="34290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8pPr>
      <a:lvl9pPr marL="38862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0" y="457200"/>
            <a:ext cx="8763000" cy="6019800"/>
          </a:xfrm>
        </p:spPr>
        <p:txBody>
          <a:bodyPr/>
          <a:lstStyle/>
          <a:p>
            <a:r>
              <a:rPr lang="en-US" dirty="0" smtClean="0"/>
              <a:t/>
            </a:r>
            <a:br>
              <a:rPr lang="en-US" dirty="0" smtClean="0"/>
            </a:br>
            <a:r>
              <a:rPr lang="en-US" dirty="0" smtClean="0"/>
              <a:t/>
            </a:r>
            <a:br>
              <a:rPr lang="en-US" dirty="0" smtClean="0"/>
            </a:br>
            <a:r>
              <a:rPr lang="en-US" dirty="0" smtClean="0"/>
              <a:t/>
            </a:r>
            <a:br>
              <a:rPr lang="en-US" dirty="0" smtClean="0"/>
            </a:br>
            <a:r>
              <a:rPr lang="en-US" dirty="0" smtClean="0"/>
              <a:t>AGENDA</a:t>
            </a:r>
            <a:br>
              <a:rPr lang="en-US" dirty="0" smtClean="0"/>
            </a:br>
            <a:r>
              <a:rPr lang="en-US" dirty="0" smtClean="0"/>
              <a:t> </a:t>
            </a:r>
            <a:r>
              <a:rPr lang="en-US" sz="2800" dirty="0" smtClean="0"/>
              <a:t>CTS ExCom Meeting</a:t>
            </a:r>
            <a:br>
              <a:rPr lang="en-US" sz="2800" dirty="0" smtClean="0"/>
            </a:br>
            <a:r>
              <a:rPr lang="en-US" sz="2800" dirty="0" smtClean="0"/>
              <a:t>San Marcos</a:t>
            </a:r>
            <a:br>
              <a:rPr lang="en-US" sz="2800" dirty="0" smtClean="0"/>
            </a:br>
            <a:r>
              <a:rPr lang="en-US" sz="2800" dirty="0" smtClean="0"/>
              <a:t>21 January 2017</a:t>
            </a:r>
            <a:endParaRPr lang="en-US" sz="2000" dirty="0" smtClean="0"/>
          </a:p>
        </p:txBody>
      </p:sp>
      <p:pic>
        <p:nvPicPr>
          <p:cNvPr id="5123" name="Picture 3" descr="IEEE Logo"/>
          <p:cNvPicPr>
            <a:picLocks noChangeAspect="1" noChangeArrowheads="1"/>
          </p:cNvPicPr>
          <p:nvPr/>
        </p:nvPicPr>
        <p:blipFill>
          <a:blip r:embed="rId3" cstate="print"/>
          <a:srcRect/>
          <a:stretch>
            <a:fillRect/>
          </a:stretch>
        </p:blipFill>
        <p:spPr bwMode="auto">
          <a:xfrm>
            <a:off x="3505200" y="990600"/>
            <a:ext cx="1752600" cy="609600"/>
          </a:xfrm>
          <a:prstGeom prst="rect">
            <a:avLst/>
          </a:prstGeom>
          <a:noFill/>
          <a:ln w="9525">
            <a:noFill/>
            <a:miter lim="800000"/>
            <a:headEnd/>
            <a:tailEnd/>
          </a:ln>
        </p:spPr>
      </p:pic>
    </p:spTree>
  </p:cSld>
  <p:clrMapOvr>
    <a:masterClrMapping/>
  </p:clrMapOvr>
  <p:transition spd="med"/>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en-US" dirty="0" smtClean="0"/>
              <a:t>Morning Agenda</a:t>
            </a:r>
          </a:p>
        </p:txBody>
      </p:sp>
      <p:sp>
        <p:nvSpPr>
          <p:cNvPr id="6147" name="Rectangle 3"/>
          <p:cNvSpPr>
            <a:spLocks noGrp="1" noChangeArrowheads="1"/>
          </p:cNvSpPr>
          <p:nvPr>
            <p:ph type="body" idx="1"/>
          </p:nvPr>
        </p:nvSpPr>
        <p:spPr>
          <a:xfrm>
            <a:off x="990600" y="1600200"/>
            <a:ext cx="7391400" cy="4191000"/>
          </a:xfrm>
        </p:spPr>
        <p:txBody>
          <a:bodyPr/>
          <a:lstStyle/>
          <a:p>
            <a:pPr>
              <a:lnSpc>
                <a:spcPct val="90000"/>
              </a:lnSpc>
            </a:pPr>
            <a:r>
              <a:rPr lang="en-US" sz="2800" dirty="0" smtClean="0"/>
              <a:t>0700 Setup, Coffee, Sign in, Networking</a:t>
            </a:r>
          </a:p>
          <a:p>
            <a:pPr>
              <a:lnSpc>
                <a:spcPct val="90000"/>
              </a:lnSpc>
            </a:pPr>
            <a:r>
              <a:rPr lang="en-US" sz="2800" dirty="0" smtClean="0"/>
              <a:t>0730 Breakfast, Networking</a:t>
            </a:r>
          </a:p>
          <a:p>
            <a:pPr>
              <a:lnSpc>
                <a:spcPct val="90000"/>
              </a:lnSpc>
            </a:pPr>
            <a:r>
              <a:rPr lang="en-US" sz="2800" dirty="0" smtClean="0"/>
              <a:t>0755 Call to Order, Approve Agenda, </a:t>
            </a:r>
          </a:p>
          <a:p>
            <a:pPr>
              <a:lnSpc>
                <a:spcPct val="90000"/>
              </a:lnSpc>
            </a:pPr>
            <a:r>
              <a:rPr lang="en-US" sz="2800" dirty="0" smtClean="0"/>
              <a:t>0800 Roll Call, Introductions </a:t>
            </a:r>
          </a:p>
          <a:p>
            <a:pPr>
              <a:lnSpc>
                <a:spcPct val="90000"/>
              </a:lnSpc>
            </a:pPr>
            <a:r>
              <a:rPr lang="en-US" sz="2800" dirty="0" smtClean="0"/>
              <a:t>0820 Chair’s Report</a:t>
            </a:r>
          </a:p>
          <a:p>
            <a:pPr>
              <a:lnSpc>
                <a:spcPct val="90000"/>
              </a:lnSpc>
            </a:pPr>
            <a:r>
              <a:rPr lang="en-US" sz="2800" dirty="0" smtClean="0"/>
              <a:t>0850 Vice-Chairs’ Reports</a:t>
            </a:r>
          </a:p>
          <a:p>
            <a:pPr>
              <a:lnSpc>
                <a:spcPct val="90000"/>
              </a:lnSpc>
            </a:pPr>
            <a:r>
              <a:rPr lang="en-US" sz="2800" dirty="0" smtClean="0"/>
              <a:t>0900 Treasurer’s Report </a:t>
            </a:r>
            <a:r>
              <a:rPr lang="en-US" sz="2000" dirty="0" smtClean="0"/>
              <a:t>(Includes a motion to </a:t>
            </a:r>
          </a:p>
          <a:p>
            <a:pPr>
              <a:lnSpc>
                <a:spcPct val="90000"/>
              </a:lnSpc>
              <a:buNone/>
            </a:pPr>
            <a:r>
              <a:rPr lang="en-US" sz="2000" dirty="0" smtClean="0"/>
              <a:t>              adopt the CTS 2017 Fin Plan and budgets.)</a:t>
            </a:r>
            <a:endParaRPr lang="en-US" sz="2800" dirty="0" smtClean="0"/>
          </a:p>
          <a:p>
            <a:pPr>
              <a:lnSpc>
                <a:spcPct val="90000"/>
              </a:lnSpc>
            </a:pPr>
            <a:r>
              <a:rPr lang="en-US" sz="2800" dirty="0" smtClean="0"/>
              <a:t>0920 Break, Networking</a:t>
            </a:r>
          </a:p>
          <a:p>
            <a:pPr>
              <a:lnSpc>
                <a:spcPct val="90000"/>
              </a:lnSpc>
            </a:pPr>
            <a:endParaRPr lang="en-US" sz="2800" dirty="0" smtClean="0"/>
          </a:p>
          <a:p>
            <a:pPr>
              <a:lnSpc>
                <a:spcPct val="90000"/>
              </a:lnSpc>
            </a:pPr>
            <a:endParaRPr lang="en-US" sz="2800" dirty="0" smtClean="0"/>
          </a:p>
          <a:p>
            <a:pPr>
              <a:lnSpc>
                <a:spcPct val="90000"/>
              </a:lnSpc>
            </a:pPr>
            <a:endParaRPr lang="en-US" sz="2800" dirty="0" smtClean="0"/>
          </a:p>
          <a:p>
            <a:pPr>
              <a:lnSpc>
                <a:spcPct val="90000"/>
              </a:lnSpc>
            </a:pPr>
            <a:endParaRPr lang="en-US" dirty="0" smtClean="0"/>
          </a:p>
        </p:txBody>
      </p:sp>
    </p:spTree>
  </p:cSld>
  <p:clrMapOvr>
    <a:masterClrMapping/>
  </p:clrMapOvr>
  <p:transition spd="med">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381000"/>
            <a:ext cx="7772400" cy="1143000"/>
          </a:xfrm>
        </p:spPr>
        <p:txBody>
          <a:bodyPr/>
          <a:lstStyle/>
          <a:p>
            <a:r>
              <a:rPr lang="en-US" dirty="0" smtClean="0"/>
              <a:t>Morning Agenda</a:t>
            </a:r>
            <a:endParaRPr lang="en-US" dirty="0"/>
          </a:p>
        </p:txBody>
      </p:sp>
      <p:sp>
        <p:nvSpPr>
          <p:cNvPr id="3" name="Content Placeholder 2"/>
          <p:cNvSpPr>
            <a:spLocks noGrp="1"/>
          </p:cNvSpPr>
          <p:nvPr>
            <p:ph idx="1"/>
          </p:nvPr>
        </p:nvSpPr>
        <p:spPr/>
        <p:txBody>
          <a:bodyPr/>
          <a:lstStyle/>
          <a:p>
            <a:pPr>
              <a:lnSpc>
                <a:spcPct val="90000"/>
              </a:lnSpc>
            </a:pPr>
            <a:r>
              <a:rPr lang="en-US" dirty="0" smtClean="0"/>
              <a:t>0920 Break, Networking  </a:t>
            </a:r>
          </a:p>
          <a:p>
            <a:pPr>
              <a:lnSpc>
                <a:spcPct val="90000"/>
              </a:lnSpc>
            </a:pPr>
            <a:r>
              <a:rPr lang="en-US" dirty="0" smtClean="0"/>
              <a:t>0950 Secretary’s Report </a:t>
            </a:r>
          </a:p>
          <a:p>
            <a:pPr>
              <a:lnSpc>
                <a:spcPct val="90000"/>
              </a:lnSpc>
            </a:pPr>
            <a:r>
              <a:rPr lang="en-US" dirty="0" smtClean="0"/>
              <a:t>1000 PAPR Committee Report </a:t>
            </a:r>
            <a:r>
              <a:rPr lang="en-US" sz="2000" dirty="0" smtClean="0"/>
              <a:t>(includes a motion to adopt an LOP on Finances attached to the last two ExCom notifications)</a:t>
            </a:r>
          </a:p>
          <a:p>
            <a:pPr>
              <a:lnSpc>
                <a:spcPct val="90000"/>
              </a:lnSpc>
            </a:pPr>
            <a:r>
              <a:rPr lang="en-US" dirty="0" smtClean="0"/>
              <a:t>1020 Section Committee Chairs’ and Coordinators’ Reports</a:t>
            </a:r>
          </a:p>
          <a:p>
            <a:pPr>
              <a:lnSpc>
                <a:spcPct val="90000"/>
              </a:lnSpc>
            </a:pPr>
            <a:r>
              <a:rPr lang="en-US" dirty="0" smtClean="0"/>
              <a:t>1110 Science-in-a Box Report</a:t>
            </a:r>
          </a:p>
          <a:p>
            <a:pPr>
              <a:lnSpc>
                <a:spcPct val="90000"/>
              </a:lnSpc>
            </a:pPr>
            <a:r>
              <a:rPr lang="en-US" dirty="0" smtClean="0"/>
              <a:t>1120 Chapter Chairs’ Reports</a:t>
            </a:r>
          </a:p>
          <a:p>
            <a:pPr>
              <a:lnSpc>
                <a:spcPct val="90000"/>
              </a:lnSpc>
            </a:pPr>
            <a:r>
              <a:rPr lang="en-US" dirty="0" smtClean="0"/>
              <a:t>1210 Lunch and Networking</a:t>
            </a:r>
          </a:p>
          <a:p>
            <a:pPr>
              <a:lnSpc>
                <a:spcPct val="90000"/>
              </a:lnSpc>
            </a:pPr>
            <a:endParaRPr lang="en-US" dirty="0" smtClean="0"/>
          </a:p>
          <a:p>
            <a:pPr>
              <a:lnSpc>
                <a:spcPct val="90000"/>
              </a:lnSpc>
            </a:pPr>
            <a:endParaRPr lang="en-US" dirty="0" smtClean="0"/>
          </a:p>
          <a:p>
            <a:endParaRPr lang="en-US" dirty="0"/>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Afternoon Agenda</a:t>
            </a:r>
            <a:endParaRPr lang="en-US" dirty="0"/>
          </a:p>
        </p:txBody>
      </p:sp>
      <p:sp>
        <p:nvSpPr>
          <p:cNvPr id="3" name="Content Placeholder 2"/>
          <p:cNvSpPr>
            <a:spLocks noGrp="1"/>
          </p:cNvSpPr>
          <p:nvPr>
            <p:ph idx="1"/>
          </p:nvPr>
        </p:nvSpPr>
        <p:spPr>
          <a:xfrm>
            <a:off x="533400" y="1447800"/>
            <a:ext cx="8305800" cy="4495800"/>
          </a:xfrm>
        </p:spPr>
        <p:txBody>
          <a:bodyPr/>
          <a:lstStyle/>
          <a:p>
            <a:r>
              <a:rPr lang="en-US" sz="2800" dirty="0" smtClean="0"/>
              <a:t>1300 Student Branch Reports</a:t>
            </a:r>
          </a:p>
          <a:p>
            <a:r>
              <a:rPr lang="en-US" sz="2800" dirty="0" smtClean="0"/>
              <a:t>1345 Chapter Chairs’ Reports if needed</a:t>
            </a:r>
          </a:p>
          <a:p>
            <a:r>
              <a:rPr lang="en-US" sz="2800" dirty="0" smtClean="0"/>
              <a:t>Unfinished Business (none submitted)</a:t>
            </a:r>
          </a:p>
          <a:p>
            <a:r>
              <a:rPr lang="en-US" sz="2800" dirty="0" smtClean="0"/>
              <a:t>1455 New Business (none submitted)</a:t>
            </a:r>
          </a:p>
          <a:p>
            <a:r>
              <a:rPr lang="en-US" sz="2800" dirty="0" smtClean="0"/>
              <a:t>1500 Adjourn, Networking, Sign in</a:t>
            </a:r>
          </a:p>
          <a:p>
            <a:pPr algn="ctr">
              <a:buNone/>
            </a:pPr>
            <a:endParaRPr lang="en-US" sz="2800" dirty="0" smtClean="0"/>
          </a:p>
          <a:p>
            <a:pPr algn="ctr">
              <a:buNone/>
            </a:pPr>
            <a:r>
              <a:rPr lang="en-US" sz="2800" dirty="0" smtClean="0"/>
              <a:t>– PRACTICE DEFENSIVE DRIVING– </a:t>
            </a:r>
          </a:p>
          <a:p>
            <a:pPr algn="ctr">
              <a:buNone/>
            </a:pPr>
            <a:endParaRPr lang="en-US" sz="2800" dirty="0" smtClean="0"/>
          </a:p>
          <a:p>
            <a:pPr algn="ctr">
              <a:buNone/>
            </a:pPr>
            <a:r>
              <a:rPr lang="en-US" sz="2800" dirty="0" smtClean="0"/>
              <a:t>  </a:t>
            </a:r>
          </a:p>
          <a:p>
            <a:r>
              <a:rPr lang="en-US" sz="2800" dirty="0" smtClean="0"/>
              <a:t>—</a:t>
            </a:r>
          </a:p>
          <a:p>
            <a:endParaRPr lang="en-US" sz="2800" dirty="0"/>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cSld>
  <p:clrMapOvr>
    <a:masterClrMapping/>
  </p:clrMapOvr>
  <p:transition spd="med"/>
</p:sld>
</file>

<file path=ppt/theme/theme1.xml><?xml version="1.0" encoding="utf-8"?>
<a:theme xmlns:a="http://schemas.openxmlformats.org/drawingml/2006/main" name="CTS June 14th Meeting1">
  <a:themeElements>
    <a:clrScheme name="CTS June 14th Meeting1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fontScheme name="CTS June 14th Meeting1">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tx1"/>
        </a:solidFill>
        <a:ln>
          <a:noFill/>
        </a:ln>
        <a:effectLst/>
        <a:extLst>
          <a:ext uri="{91240B29-F687-4F45-9708-019B960494DF}">
            <a14:hiddenLine xmlns:a14="http://schemas.microsoft.com/office/drawing/2010/main" xmlns="" w="9525" cap="flat" cmpd="sng" algn="ctr">
              <a:solidFill>
                <a:srgbClr val="000000"/>
              </a:solidFill>
              <a:prstDash val="solid"/>
              <a:round/>
              <a:headEnd type="none" w="med" len="med"/>
              <a:tailEnd type="none" w="med" len="med"/>
            </a14:hiddenLine>
          </a:ext>
          <a:ext uri="{AF507438-7753-43E0-B8FC-AC1667EBCBE1}">
            <a14:hiddenEffects xmlns:a14="http://schemas.microsoft.com/office/drawing/2010/main" xmlns="">
              <a:effectLst>
                <a:outerShdw dist="35921" dir="2700000" algn="ctr" rotWithShape="0">
                  <a:srgbClr val="808080"/>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1" i="0" u="none" strike="noStrike" cap="none" normalizeH="0" baseline="0" smtClean="0">
            <a:ln>
              <a:noFill/>
            </a:ln>
            <a:solidFill>
              <a:schemeClr val="tx2"/>
            </a:solidFill>
            <a:effectLst/>
            <a:latin typeface="Comic Sans MS" pitchFamily="66" charset="0"/>
          </a:defRPr>
        </a:defPPr>
      </a:lstStyle>
    </a:spDef>
    <a:lnDef>
      <a:spPr bwMode="auto">
        <a:xfrm>
          <a:off x="0" y="0"/>
          <a:ext cx="1" cy="1"/>
        </a:xfrm>
        <a:custGeom>
          <a:avLst/>
          <a:gdLst/>
          <a:ahLst/>
          <a:cxnLst/>
          <a:rect l="0" t="0" r="0" b="0"/>
          <a:pathLst/>
        </a:custGeom>
        <a:solidFill>
          <a:schemeClr val="tx1"/>
        </a:solidFill>
        <a:ln>
          <a:noFill/>
        </a:ln>
        <a:effectLst/>
        <a:extLst>
          <a:ext uri="{91240B29-F687-4F45-9708-019B960494DF}">
            <a14:hiddenLine xmlns:a14="http://schemas.microsoft.com/office/drawing/2010/main" xmlns="" w="9525" cap="flat" cmpd="sng" algn="ctr">
              <a:solidFill>
                <a:srgbClr val="000000"/>
              </a:solidFill>
              <a:prstDash val="solid"/>
              <a:round/>
              <a:headEnd type="none" w="med" len="med"/>
              <a:tailEnd type="none" w="med" len="med"/>
            </a14:hiddenLine>
          </a:ext>
          <a:ext uri="{AF507438-7753-43E0-B8FC-AC1667EBCBE1}">
            <a14:hiddenEffects xmlns:a14="http://schemas.microsoft.com/office/drawing/2010/main" xmlns="">
              <a:effectLst>
                <a:outerShdw dist="35921" dir="2700000" algn="ctr" rotWithShape="0">
                  <a:srgbClr val="808080"/>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1" i="0" u="none" strike="noStrike" cap="none" normalizeH="0" baseline="0" smtClean="0">
            <a:ln>
              <a:noFill/>
            </a:ln>
            <a:solidFill>
              <a:schemeClr val="tx2"/>
            </a:solidFill>
            <a:effectLst/>
            <a:latin typeface="Comic Sans MS" pitchFamily="66" charset="0"/>
          </a:defRPr>
        </a:defPPr>
      </a:lstStyle>
    </a:lnDef>
  </a:objectDefaults>
  <a:extraClrSchemeLst>
    <a:extraClrScheme>
      <a:clrScheme name="CTS June 14th Meeting1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CTS June 14th Meeting1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CTS June 14th Meeting1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CTS June 14th Meeting1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CTS June 14th Meeting1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CTS June 14th Meeting1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CTS June 14th Meeting1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Designs\CTS June 14th Meeting1.pot</Template>
  <TotalTime>10923</TotalTime>
  <Words>358</Words>
  <Application>Microsoft Office PowerPoint</Application>
  <PresentationFormat>On-screen Show (4:3)</PresentationFormat>
  <Paragraphs>43</Paragraphs>
  <Slides>5</Slides>
  <Notes>2</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CTS June 14th Meeting1</vt:lpstr>
      <vt:lpstr>   AGENDA  CTS ExCom Meeting San Marcos 21 January 2017</vt:lpstr>
      <vt:lpstr>Morning Agenda</vt:lpstr>
      <vt:lpstr>Morning Agenda</vt:lpstr>
      <vt:lpstr>Afternoon Agenda</vt:lpstr>
      <vt:lpstr>Slide 6</vt:lpstr>
    </vt:vector>
  </TitlesOfParts>
  <Company>IEEE, Central Texas Sectioin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CTS Spring Planning Meeting</dc:title>
  <dc:creator>Don Drumtra, Treasurer</dc:creator>
  <cp:lastModifiedBy>Don</cp:lastModifiedBy>
  <cp:revision>731</cp:revision>
  <cp:lastPrinted>2001-01-12T15:49:42Z</cp:lastPrinted>
  <dcterms:created xsi:type="dcterms:W3CDTF">1999-07-08T04:59:44Z</dcterms:created>
  <dcterms:modified xsi:type="dcterms:W3CDTF">2017-01-21T09:37:18Z</dcterms:modified>
</cp:coreProperties>
</file>